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18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2ABA7-0241-3D44-BCF1-65F9DAD61797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AD92D-0B25-D640-BE11-CAEF1CFA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#33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other team is also known as the adversaries. </a:t>
            </a:r>
            <a:endParaRPr lang="en-US" dirty="0"/>
          </a:p>
        </p:txBody>
      </p:sp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301408"/>
            <a:ext cx="3749675" cy="28247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PETA guy was being an advocate for animal rights.</a:t>
            </a:r>
            <a:endParaRPr lang="en-US" dirty="0"/>
          </a:p>
        </p:txBody>
      </p:sp>
      <p:pic>
        <p:nvPicPr>
          <p:cNvPr id="4" name="Picture 3" descr="Unknown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888" y="4133850"/>
            <a:ext cx="1714500" cy="863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Artisan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Someone who is skilled in art, is often called an artisan.</a:t>
            </a:r>
            <a:endParaRPr lang="en-US" dirty="0"/>
          </a:p>
        </p:txBody>
      </p:sp>
      <p:pic>
        <p:nvPicPr>
          <p:cNvPr id="4" name="Picture 3" descr="Unknown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505200"/>
            <a:ext cx="4265612" cy="28213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Monks are considered ascetic because they practice self denial.</a:t>
            </a:r>
            <a:endParaRPr lang="en-US" dirty="0"/>
          </a:p>
        </p:txBody>
      </p:sp>
      <p:pic>
        <p:nvPicPr>
          <p:cNvPr id="4" name="Picture 3" descr="Unknown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3424237"/>
            <a:ext cx="3670300" cy="27527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charlatan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boy thought he was smart, but once he started talking everyone knew he didn’t know what he was talking about.</a:t>
            </a:r>
            <a:endParaRPr lang="en-US" dirty="0"/>
          </a:p>
        </p:txBody>
      </p:sp>
      <p:pic>
        <p:nvPicPr>
          <p:cNvPr id="4" name="Picture 3" descr="nerd_aler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537" y="3124200"/>
            <a:ext cx="3430588" cy="343058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Someone who is a shopaholic and spends lots of money on themselves is called a hedonist.</a:t>
            </a:r>
            <a:endParaRPr lang="en-US" dirty="0"/>
          </a:p>
        </p:txBody>
      </p:sp>
      <p:pic>
        <p:nvPicPr>
          <p:cNvPr id="4" name="Picture 3" descr="Shopping Gir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810000"/>
            <a:ext cx="1952937" cy="27971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Orator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guest speaker was being an orator because he gave a speech.</a:t>
            </a:r>
            <a:endParaRPr lang="en-US" dirty="0"/>
          </a:p>
        </p:txBody>
      </p:sp>
      <p:pic>
        <p:nvPicPr>
          <p:cNvPr id="4" name="Picture 3" descr="getty_rf_photo_of_man_giving_spee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95600"/>
            <a:ext cx="5127625" cy="34842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show survivor made people that got voted off go online as an outcast, or pariah.</a:t>
            </a:r>
            <a:endParaRPr lang="en-US" dirty="0"/>
          </a:p>
        </p:txBody>
      </p:sp>
      <p:pic>
        <p:nvPicPr>
          <p:cNvPr id="4" name="Picture 3" descr="istockphoto_2813071-the-outca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163" y="3119438"/>
            <a:ext cx="48260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raconteur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Someone who is good at story telling is a raconteur.</a:t>
            </a:r>
            <a:endParaRPr lang="en-US" dirty="0"/>
          </a:p>
        </p:txBody>
      </p:sp>
      <p:pic>
        <p:nvPicPr>
          <p:cNvPr id="4" name="Picture 3" descr="storytell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362200"/>
            <a:ext cx="3332317" cy="431006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Skeptic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Someone who doubts everything is sometimes called a skeptic.</a:t>
            </a:r>
            <a:endParaRPr lang="en-US" dirty="0"/>
          </a:p>
        </p:txBody>
      </p:sp>
      <p:pic>
        <p:nvPicPr>
          <p:cNvPr id="4" name="Picture 3" descr="mascot-bli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013" y="2971800"/>
            <a:ext cx="26416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Clandestine	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adulterous husband was being clandestine, because he knew it was wrong.</a:t>
            </a:r>
            <a:endParaRPr lang="en-US" dirty="0"/>
          </a:p>
        </p:txBody>
      </p:sp>
      <p:pic>
        <p:nvPicPr>
          <p:cNvPr id="27" name="Picture 26" descr="200809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125" y="2743200"/>
            <a:ext cx="6478875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virtuoso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doctor is a virtuoso person, because he has great knowledge in the medical field.</a:t>
            </a:r>
            <a:endParaRPr lang="en-US" dirty="0"/>
          </a:p>
        </p:txBody>
      </p:sp>
      <p:pic>
        <p:nvPicPr>
          <p:cNvPr id="4" name="Picture 3" descr="McdreamyGreys-Anatomy-ps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124200"/>
            <a:ext cx="2588826" cy="344963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Extra information is also called extraneous.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frivolous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ant was being frivolous because it had no serious purpose.</a:t>
            </a:r>
            <a:endParaRPr lang="en-US" dirty="0"/>
          </a:p>
        </p:txBody>
      </p:sp>
      <p:pic>
        <p:nvPicPr>
          <p:cNvPr id="4" name="Picture 3" descr="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019425"/>
            <a:ext cx="4127714" cy="383857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girl hit someone’s car, but it wasn’t on purpose.</a:t>
            </a:r>
            <a:endParaRPr lang="en-US" dirty="0"/>
          </a:p>
        </p:txBody>
      </p:sp>
      <p:pic>
        <p:nvPicPr>
          <p:cNvPr id="4" name="Picture 3" descr="434718408ijtghl_f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286000"/>
            <a:ext cx="5541433" cy="415607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inconsequential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millionaire got robbed, but it was inconsequential because they had to much money.</a:t>
            </a:r>
            <a:endParaRPr lang="en-US" dirty="0"/>
          </a:p>
        </p:txBody>
      </p:sp>
      <p:pic>
        <p:nvPicPr>
          <p:cNvPr id="4" name="Picture 3" descr="millionai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2709863"/>
            <a:ext cx="27432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irrelevant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Alan got his bag stepped on, and got mad because skittles were in there but it was irrelevant to it getting stepped on.</a:t>
            </a:r>
            <a:endParaRPr lang="en-US" sz="2400" dirty="0"/>
          </a:p>
        </p:txBody>
      </p:sp>
      <p:pic>
        <p:nvPicPr>
          <p:cNvPr id="4" name="Picture 3" descr="2009_the_hangover_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520950"/>
            <a:ext cx="2893374" cy="43370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negligible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bully was being negligible to the cocky guy, so it didn’t matter. 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963" y="3757613"/>
            <a:ext cx="1447800" cy="14351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Get Smart, the guy uses his peripheral vision to see what’s not in front of him.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2008_get_smart_0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71800"/>
            <a:ext cx="6483606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girls were fighting over something so petty, a teddy bear.</a:t>
            </a:r>
            <a:endParaRPr lang="en-US" dirty="0"/>
          </a:p>
        </p:txBody>
      </p:sp>
      <p:pic>
        <p:nvPicPr>
          <p:cNvPr id="4" name="Picture 3" descr="little-girls-fighting_~42-16454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432175"/>
            <a:ext cx="2857500" cy="27813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burn was superficial because it was only on the surface.</a:t>
            </a:r>
            <a:endParaRPr lang="en-US" dirty="0"/>
          </a:p>
        </p:txBody>
      </p:sp>
      <p:pic>
        <p:nvPicPr>
          <p:cNvPr id="4" name="Picture 3" descr="sunburn_291_20090604-1657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747963"/>
            <a:ext cx="36957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The FBI were trying to be furtive so no one would find out what they were planning.</a:t>
            </a:r>
            <a:endParaRPr lang="en-US" sz="2800" dirty="0"/>
          </a:p>
        </p:txBody>
      </p:sp>
      <p:pic>
        <p:nvPicPr>
          <p:cNvPr id="4" name="Picture 3" descr="fbi-car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895600"/>
            <a:ext cx="6042025" cy="372453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Trifling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Facebook</a:t>
            </a:r>
            <a:r>
              <a:rPr lang="en-US" dirty="0" smtClean="0"/>
              <a:t> is trivial to me right now because I don’t feel the need to get on.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150" y="4556125"/>
            <a:ext cx="1816100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Sharp, sudden pain is also  called acute pain.</a:t>
            </a:r>
            <a:endParaRPr lang="en-US" dirty="0"/>
          </a:p>
        </p:txBody>
      </p:sp>
      <p:pic>
        <p:nvPicPr>
          <p:cNvPr id="4" name="Picture 3" descr="muscle-cram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075" y="2711450"/>
            <a:ext cx="50038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protégée  is astute, because he picks up on things quick.</a:t>
            </a:r>
            <a:endParaRPr lang="en-US" dirty="0"/>
          </a:p>
        </p:txBody>
      </p:sp>
      <p:pic>
        <p:nvPicPr>
          <p:cNvPr id="4" name="Picture 3" descr="Musical_Geni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877" y="2063750"/>
            <a:ext cx="3418123" cy="479425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discerning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She was discerning because I can see the right and wrong about most situations.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erudite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doctor is erudite because he has great knowledge.</a:t>
            </a:r>
            <a:endParaRPr lang="en-US" dirty="0"/>
          </a:p>
        </p:txBody>
      </p:sp>
      <p:pic>
        <p:nvPicPr>
          <p:cNvPr id="4" name="Picture 3" descr="eric-dane-greys-anatomy-sn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254917"/>
            <a:ext cx="3448050" cy="4603083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Someone who thinks clearly is incisive.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ingenious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Sliced bread was ingenious, because no one else thought of it.</a:t>
            </a:r>
            <a:endParaRPr lang="en-US" dirty="0"/>
          </a:p>
        </p:txBody>
      </p:sp>
      <p:pic>
        <p:nvPicPr>
          <p:cNvPr id="4" name="Picture 3" descr="825101sliced-loaf-of-bread-pos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0" y="3000375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Courts are judicious because they show judgment.</a:t>
            </a:r>
            <a:endParaRPr lang="en-US" dirty="0"/>
          </a:p>
        </p:txBody>
      </p:sp>
      <p:pic>
        <p:nvPicPr>
          <p:cNvPr id="4" name="Picture 3" descr="us_supreme_cou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209" y="2286001"/>
            <a:ext cx="2717991" cy="409452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perspicacious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math teacher was perspicacious because he understood it well.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675" y="4208463"/>
            <a:ext cx="1739900" cy="927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Furtive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The guy at fat camp was being furtive, because she snuck a cheeseburger.</a:t>
            </a:r>
            <a:endParaRPr lang="en-US" sz="2800" dirty="0"/>
          </a:p>
        </p:txBody>
      </p:sp>
      <p:pic>
        <p:nvPicPr>
          <p:cNvPr id="4" name="Picture 3" descr="fat guy eating giant hamburg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604833"/>
            <a:ext cx="5673725" cy="4253167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time traveler was prudent, because he cared about the future.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old man was sagacious with his old age.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38" y="2824162"/>
            <a:ext cx="2582862" cy="255097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president is savvy.</a:t>
            </a:r>
            <a:endParaRPr lang="en-US" dirty="0"/>
          </a:p>
        </p:txBody>
      </p:sp>
      <p:pic>
        <p:nvPicPr>
          <p:cNvPr id="4" name="Picture 3" descr="ob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201" y="2789238"/>
            <a:ext cx="2286412" cy="3336925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lime is acrid.</a:t>
            </a:r>
            <a:endParaRPr lang="en-US" dirty="0"/>
          </a:p>
        </p:txBody>
      </p:sp>
      <p:pic>
        <p:nvPicPr>
          <p:cNvPr id="4" name="Picture 3" descr="fresh_li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184399"/>
            <a:ext cx="5029201" cy="4673601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desert was very dry.</a:t>
            </a:r>
            <a:endParaRPr lang="en-US" dirty="0"/>
          </a:p>
        </p:txBody>
      </p:sp>
      <p:pic>
        <p:nvPicPr>
          <p:cNvPr id="4" name="Picture 3" descr="des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286000"/>
            <a:ext cx="5645151" cy="4233863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debutante was totally concerned with her looks. </a:t>
            </a:r>
            <a:endParaRPr lang="en-US" dirty="0"/>
          </a:p>
        </p:txBody>
      </p:sp>
      <p:pic>
        <p:nvPicPr>
          <p:cNvPr id="4" name="Picture 3" descr="Beauty-Pageant-Hairstyl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305050"/>
            <a:ext cx="3457575" cy="4295775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guy was ambivalent, because he was having mixed feelings about the relationship.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blob was coalesce. </a:t>
            </a:r>
            <a:endParaRPr lang="en-US" dirty="0"/>
          </a:p>
        </p:txBody>
      </p:sp>
      <p:pic>
        <p:nvPicPr>
          <p:cNvPr id="4" name="Picture 3" descr="SlimeDrool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62200"/>
            <a:ext cx="4537075" cy="4065219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cancer patient who just got cancer free was convalesce.</a:t>
            </a:r>
            <a:endParaRPr lang="en-US" dirty="0"/>
          </a:p>
        </p:txBody>
      </p:sp>
      <p:pic>
        <p:nvPicPr>
          <p:cNvPr id="4" name="Picture 3" descr="Cancer_patient_female_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481263"/>
            <a:ext cx="2730500" cy="3644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fox was very sly.</a:t>
            </a:r>
            <a:endParaRPr lang="en-US" dirty="0"/>
          </a:p>
        </p:txBody>
      </p:sp>
      <p:pic>
        <p:nvPicPr>
          <p:cNvPr id="4" name="Picture 3" descr="animal-chase-in-the-snow-red-fox-chasing-a-poor-rat-pictures.Jp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438400"/>
            <a:ext cx="5892801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the ocean, while stranded you start seeing delusions.</a:t>
            </a:r>
            <a:endParaRPr lang="en-US" dirty="0"/>
          </a:p>
        </p:txBody>
      </p:sp>
      <p:pic>
        <p:nvPicPr>
          <p:cNvPr id="4" name="Picture 3" descr="cruisers-yachts-520-sports-coupe-sport-boat-2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144838"/>
            <a:ext cx="4305300" cy="298132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magician used illusions to pull a rabbit out of his hat.</a:t>
            </a:r>
            <a:endParaRPr lang="en-US" dirty="0"/>
          </a:p>
        </p:txBody>
      </p:sp>
      <p:pic>
        <p:nvPicPr>
          <p:cNvPr id="4" name="Picture 3" descr="magician-s-rabbit-in-hat-pos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133600"/>
            <a:ext cx="321945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careless boy was imprudent.</a:t>
            </a:r>
            <a:endParaRPr lang="en-US" dirty="0"/>
          </a:p>
        </p:txBody>
      </p:sp>
      <p:pic>
        <p:nvPicPr>
          <p:cNvPr id="4" name="Picture 3" descr="queens-graffiti-artist-pic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686050"/>
            <a:ext cx="5562600" cy="417195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boy was acting impudent, because he was disrespectful.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panda is indigenous to china.</a:t>
            </a:r>
            <a:endParaRPr lang="en-US" dirty="0"/>
          </a:p>
        </p:txBody>
      </p:sp>
      <p:pic>
        <p:nvPicPr>
          <p:cNvPr id="4" name="Picture 3" descr="panda-bear-wallpa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09800"/>
            <a:ext cx="5865813" cy="4399359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homeless guy was indigent.</a:t>
            </a:r>
            <a:endParaRPr lang="en-US" dirty="0"/>
          </a:p>
        </p:txBody>
      </p:sp>
      <p:pic>
        <p:nvPicPr>
          <p:cNvPr id="4" name="Picture 3" descr="homel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665" y="2308225"/>
            <a:ext cx="3104135" cy="4549775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friends are intimate.</a:t>
            </a:r>
            <a:endParaRPr lang="en-US" dirty="0"/>
          </a:p>
        </p:txBody>
      </p:sp>
      <p:pic>
        <p:nvPicPr>
          <p:cNvPr id="4" name="Picture 3" descr="11103892_f57d05a21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2765425"/>
            <a:ext cx="47625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football player was intimidating.</a:t>
            </a:r>
            <a:endParaRPr lang="en-US" dirty="0"/>
          </a:p>
        </p:txBody>
      </p:sp>
      <p:pic>
        <p:nvPicPr>
          <p:cNvPr id="4" name="Picture 3" descr="FatFootball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1" y="2558498"/>
            <a:ext cx="2895600" cy="37549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inconspicuous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stain on the shirt was not very inconspicuous. </a:t>
            </a:r>
            <a:endParaRPr lang="en-US" dirty="0"/>
          </a:p>
        </p:txBody>
      </p:sp>
      <p:pic>
        <p:nvPicPr>
          <p:cNvPr id="5" name="Picture 4" descr="funny_lipstick_stained_mens_shirt-p235898178166976576gk62_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895600"/>
            <a:ext cx="3405188" cy="3405188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future is obscure, anything can change.</a:t>
            </a:r>
            <a:endParaRPr lang="en-US" dirty="0"/>
          </a:p>
        </p:txBody>
      </p:sp>
      <p:pic>
        <p:nvPicPr>
          <p:cNvPr id="4" name="Picture 3" descr="crystal_b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2590800"/>
            <a:ext cx="5705475" cy="3805631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slow guy was obtuse.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ponderable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future is very important, so its </a:t>
            </a:r>
            <a:r>
              <a:rPr lang="en-US" dirty="0" err="1" smtClean="0"/>
              <a:t>ponderable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ponderous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The elephant is </a:t>
            </a:r>
            <a:r>
              <a:rPr lang="en-US" dirty="0" smtClean="0"/>
              <a:t>ponderous, because it is very big.</a:t>
            </a:r>
            <a:endParaRPr lang="en-US" dirty="0"/>
          </a:p>
        </p:txBody>
      </p:sp>
      <p:pic>
        <p:nvPicPr>
          <p:cNvPr id="4" name="Picture 3" descr="AfricanElephant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530475"/>
            <a:ext cx="3512107" cy="43275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Stealthy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Chuck Norris is stealthy.</a:t>
            </a:r>
            <a:endParaRPr lang="en-US" dirty="0"/>
          </a:p>
        </p:txBody>
      </p:sp>
      <p:pic>
        <p:nvPicPr>
          <p:cNvPr id="5" name="Picture 4" descr="149655_1250390255973.35res_319_3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0" y="2209800"/>
            <a:ext cx="3463250" cy="43100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Surreptitious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 tooth fairy was kept surreptitious. </a:t>
            </a:r>
            <a:endParaRPr lang="en-US" dirty="0"/>
          </a:p>
        </p:txBody>
      </p:sp>
      <p:pic>
        <p:nvPicPr>
          <p:cNvPr id="5" name="Picture 4" descr="tooth_fai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225" y="2552700"/>
            <a:ext cx="4064000" cy="3479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Unobtrusive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ninja was being unobtrusive.</a:t>
            </a:r>
            <a:endParaRPr lang="en-US" dirty="0"/>
          </a:p>
        </p:txBody>
      </p:sp>
      <p:pic>
        <p:nvPicPr>
          <p:cNvPr id="4" name="Picture 3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3151188"/>
            <a:ext cx="1358900" cy="1816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722</Words>
  <Application>Microsoft Macintosh PowerPoint</Application>
  <PresentationFormat>On-screen Show (4:3)</PresentationFormat>
  <Paragraphs>121</Paragraphs>
  <Slides>63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#33</vt:lpstr>
      <vt:lpstr>Clandestine </vt:lpstr>
      <vt:lpstr>Covert </vt:lpstr>
      <vt:lpstr>Furtive   </vt:lpstr>
      <vt:lpstr>Sly </vt:lpstr>
      <vt:lpstr>inconspicuous</vt:lpstr>
      <vt:lpstr>Stealthy </vt:lpstr>
      <vt:lpstr>Surreptitious </vt:lpstr>
      <vt:lpstr>Unobtrusive </vt:lpstr>
      <vt:lpstr>Adversary </vt:lpstr>
      <vt:lpstr>advocate</vt:lpstr>
      <vt:lpstr>Artisan </vt:lpstr>
      <vt:lpstr>Ascetic </vt:lpstr>
      <vt:lpstr>charlatan</vt:lpstr>
      <vt:lpstr>hedonist</vt:lpstr>
      <vt:lpstr>Orator </vt:lpstr>
      <vt:lpstr>pariah</vt:lpstr>
      <vt:lpstr>raconteur</vt:lpstr>
      <vt:lpstr>Skeptic </vt:lpstr>
      <vt:lpstr>virtuoso</vt:lpstr>
      <vt:lpstr>Extraneous</vt:lpstr>
      <vt:lpstr>frivolous</vt:lpstr>
      <vt:lpstr>incidental</vt:lpstr>
      <vt:lpstr>inconsequential</vt:lpstr>
      <vt:lpstr>irrelevant</vt:lpstr>
      <vt:lpstr>negligible</vt:lpstr>
      <vt:lpstr>Peripheral</vt:lpstr>
      <vt:lpstr>petty</vt:lpstr>
      <vt:lpstr>superficial</vt:lpstr>
      <vt:lpstr>Trifling</vt:lpstr>
      <vt:lpstr>trivial</vt:lpstr>
      <vt:lpstr>Acute </vt:lpstr>
      <vt:lpstr>astute</vt:lpstr>
      <vt:lpstr>discerning</vt:lpstr>
      <vt:lpstr>erudite</vt:lpstr>
      <vt:lpstr>incisive</vt:lpstr>
      <vt:lpstr>ingenious</vt:lpstr>
      <vt:lpstr>judicious</vt:lpstr>
      <vt:lpstr>perspicacious</vt:lpstr>
      <vt:lpstr>Prudent</vt:lpstr>
      <vt:lpstr>Sagacious</vt:lpstr>
      <vt:lpstr>Savvy</vt:lpstr>
      <vt:lpstr>acrid</vt:lpstr>
      <vt:lpstr>arid</vt:lpstr>
      <vt:lpstr>Aesthetic </vt:lpstr>
      <vt:lpstr>Ambiguous </vt:lpstr>
      <vt:lpstr>ambivalent</vt:lpstr>
      <vt:lpstr>coalesce</vt:lpstr>
      <vt:lpstr>convalesce</vt:lpstr>
      <vt:lpstr>delusion</vt:lpstr>
      <vt:lpstr>allusion</vt:lpstr>
      <vt:lpstr>illusion</vt:lpstr>
      <vt:lpstr>imprudent</vt:lpstr>
      <vt:lpstr>impudent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Clandestine </dc:title>
  <dc:creator>Alzetta Mobarak</dc:creator>
  <cp:lastModifiedBy>Stephanie Suber</cp:lastModifiedBy>
  <cp:revision>6</cp:revision>
  <dcterms:created xsi:type="dcterms:W3CDTF">2011-03-22T18:36:02Z</dcterms:created>
  <dcterms:modified xsi:type="dcterms:W3CDTF">2011-03-22T18:36:33Z</dcterms:modified>
</cp:coreProperties>
</file>